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78" r:id="rId6"/>
    <p:sldId id="266" r:id="rId7"/>
    <p:sldId id="259" r:id="rId8"/>
    <p:sldId id="279" r:id="rId9"/>
    <p:sldId id="280" r:id="rId10"/>
    <p:sldId id="260" r:id="rId11"/>
    <p:sldId id="287" r:id="rId12"/>
    <p:sldId id="297" r:id="rId13"/>
    <p:sldId id="267" r:id="rId14"/>
    <p:sldId id="291" r:id="rId15"/>
    <p:sldId id="261" r:id="rId16"/>
    <p:sldId id="295" r:id="rId17"/>
    <p:sldId id="292" r:id="rId18"/>
    <p:sldId id="268" r:id="rId19"/>
    <p:sldId id="265" r:id="rId20"/>
    <p:sldId id="293" r:id="rId21"/>
    <p:sldId id="294" r:id="rId22"/>
    <p:sldId id="272" r:id="rId23"/>
    <p:sldId id="283" r:id="rId24"/>
    <p:sldId id="286" r:id="rId25"/>
    <p:sldId id="296" r:id="rId26"/>
    <p:sldId id="264" r:id="rId27"/>
    <p:sldId id="285" r:id="rId28"/>
    <p:sldId id="284" r:id="rId29"/>
    <p:sldId id="298" r:id="rId30"/>
    <p:sldId id="299" r:id="rId31"/>
    <p:sldId id="300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AF4"/>
    <a:srgbClr val="1B2058"/>
    <a:srgbClr val="1A2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54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450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668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066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691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73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4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36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584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48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52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C3833-5512-46C1-863B-3D65924E866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85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37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/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58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2922" y="0"/>
            <a:ext cx="7020732" cy="4215539"/>
          </a:xfrm>
          <a:prstGeom prst="rect">
            <a:avLst/>
          </a:prstGeom>
          <a:solidFill>
            <a:srgbClr val="1B2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552273" y="113939"/>
            <a:ext cx="129692" cy="1121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549831" y="1751308"/>
            <a:ext cx="165315" cy="1338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14038" y="3201318"/>
            <a:ext cx="112552" cy="1269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896991" y="1843232"/>
            <a:ext cx="79606" cy="785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55959" y="2306555"/>
            <a:ext cx="93423" cy="849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785512" y="576502"/>
            <a:ext cx="125627" cy="99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586769" y="2716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791072" y="366856"/>
            <a:ext cx="45719" cy="560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694897" y="7059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028979" y="629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40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532" y="736934"/>
            <a:ext cx="3981700" cy="513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5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532" y="736934"/>
            <a:ext cx="3981700" cy="51329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394" t="1850" r="2644" b="14198"/>
          <a:stretch/>
        </p:blipFill>
        <p:spPr>
          <a:xfrm>
            <a:off x="6993972" y="736934"/>
            <a:ext cx="3390804" cy="51329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41473" y="5869880"/>
            <a:ext cx="3343303" cy="369332"/>
          </a:xfrm>
          <a:prstGeom prst="rect">
            <a:avLst/>
          </a:prstGeom>
          <a:solidFill>
            <a:srgbClr val="E0EAF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Николай Николаевич Носов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01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09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532965" y="1062318"/>
            <a:ext cx="10125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3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532965" y="1062318"/>
            <a:ext cx="10125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1532965" y="2082792"/>
            <a:ext cx="1541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8850406" y="2335453"/>
            <a:ext cx="165847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узнать,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860611" y="3178060"/>
            <a:ext cx="6037729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практика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1183341" y="5250248"/>
            <a:ext cx="251460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научиться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033683" y="5004026"/>
            <a:ext cx="6719047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теория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90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532965" y="1062318"/>
            <a:ext cx="10125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532965" y="2082792"/>
            <a:ext cx="879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766" y="3838591"/>
            <a:ext cx="2397250" cy="239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75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18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/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4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01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39" y="1295476"/>
            <a:ext cx="1584034" cy="15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99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8" b="98234" l="408" r="9972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3915" y="668760"/>
            <a:ext cx="5292587" cy="5292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56" y="3119718"/>
            <a:ext cx="1875909" cy="322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39" y="1295476"/>
            <a:ext cx="1584034" cy="15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0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39" y="1295476"/>
            <a:ext cx="1584034" cy="15827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39" y="3322097"/>
            <a:ext cx="1584034" cy="15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4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/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39" y="1295476"/>
            <a:ext cx="1584034" cy="15827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39" y="3322097"/>
            <a:ext cx="1584034" cy="15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5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Научимся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Узнаем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39" y="1295476"/>
            <a:ext cx="1584034" cy="15827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39" y="3322097"/>
            <a:ext cx="1584034" cy="15827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39" y="5275204"/>
            <a:ext cx="1584034" cy="15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7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74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532965" y="1062318"/>
            <a:ext cx="10125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532965" y="2082792"/>
            <a:ext cx="879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766" y="3838591"/>
            <a:ext cx="2397250" cy="239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0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1012" y="363071"/>
            <a:ext cx="40610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Рефлексия</a:t>
            </a:r>
          </a:p>
          <a:p>
            <a:pPr algn="ctr"/>
            <a:r>
              <a:rPr lang="ru-RU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(продолжи фразу)</a:t>
            </a:r>
            <a:r>
              <a:rPr lang="ru-RU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385048" y="1738016"/>
            <a:ext cx="8794376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Мне было интересно…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сегодня понял, что...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Мне было трудно…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Я доволен, но…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Меня удивило…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Теперь я могу…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766" y="3838591"/>
            <a:ext cx="2397250" cy="239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6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1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8"/>
          <a:stretch/>
        </p:blipFill>
        <p:spPr bwMode="auto">
          <a:xfrm>
            <a:off x="2689411" y="554972"/>
            <a:ext cx="6898342" cy="579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72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40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859" y="524520"/>
            <a:ext cx="3475719" cy="2124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561" y="439151"/>
            <a:ext cx="2397250" cy="2397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56" y="3119718"/>
            <a:ext cx="1875909" cy="32287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8" b="98234" l="408" r="9972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7634" y="1378019"/>
            <a:ext cx="2491300" cy="2491300"/>
          </a:xfrm>
          <a:prstGeom prst="rect">
            <a:avLst/>
          </a:prstGeom>
        </p:spPr>
      </p:pic>
      <p:pic>
        <p:nvPicPr>
          <p:cNvPr id="6" name="Рисунок 1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383449" y="3279610"/>
            <a:ext cx="2085492" cy="32287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7657" y="3277772"/>
            <a:ext cx="1831059" cy="28090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7482" y="4160515"/>
            <a:ext cx="2558616" cy="25586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869" b="96162" l="7928" r="47792">
                        <a14:foregroundMark x1="39071" y1="61010" x2="37033" y2="84040"/>
                        <a14:foregroundMark x1="31823" y1="91313" x2="41450" y2="87475"/>
                      </a14:backgroundRemoval>
                    </a14:imgEffect>
                  </a14:imgLayer>
                </a14:imgProps>
              </a:ext>
            </a:extLst>
          </a:blip>
          <a:srcRect l="6299" t="45152" r="48774" b="2085"/>
          <a:stretch/>
        </p:blipFill>
        <p:spPr>
          <a:xfrm>
            <a:off x="7866881" y="4090004"/>
            <a:ext cx="4204360" cy="276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1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275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5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23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88</Words>
  <Application>Microsoft Office PowerPoint</Application>
  <PresentationFormat>Широкоэкранный</PresentationFormat>
  <Paragraphs>48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9</cp:revision>
  <dcterms:created xsi:type="dcterms:W3CDTF">2025-02-19T16:11:18Z</dcterms:created>
  <dcterms:modified xsi:type="dcterms:W3CDTF">2025-04-14T13:51:12Z</dcterms:modified>
</cp:coreProperties>
</file>